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Average"/>
      <p:regular r:id="rId15"/>
    </p:embeddedFont>
    <p:embeddedFont>
      <p:font typeface="Oswald"/>
      <p:regular r:id="rId16"/>
      <p:bold r:id="rId1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Average-regular.fntdata"/><Relationship Id="rId14" Type="http://schemas.openxmlformats.org/officeDocument/2006/relationships/slide" Target="slides/slide9.xml"/><Relationship Id="rId17" Type="http://schemas.openxmlformats.org/officeDocument/2006/relationships/font" Target="fonts/Oswald-bold.fntdata"/><Relationship Id="rId16" Type="http://schemas.openxmlformats.org/officeDocument/2006/relationships/font" Target="fonts/Oswald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38cfc04b55_0_1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38cfc04b55_0_1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238cfc04b55_0_2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238cfc04b55_0_2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38cfc04b55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38cfc04b55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38cfc04b55_0_2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38cfc04b55_0_2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38cfc04b55_0_2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38cfc04b55_0_2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38cfc04b55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38cfc04b55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238cfc04b55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238cfc04b55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238cfc04b55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238cfc04b55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vi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Relationship Id="rId4" Type="http://schemas.openxmlformats.org/officeDocument/2006/relationships/image" Target="../media/image10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4655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Sản phẩm cuối khóa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Chủ đề: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Bánh kẹo luôn là một món quà tuyệt vời cho trẻ em.</a:t>
            </a:r>
            <a:endParaRPr/>
          </a:p>
        </p:txBody>
      </p:sp>
      <p:pic>
        <p:nvPicPr>
          <p:cNvPr id="66" name="Google Shape;6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9575" y="1508775"/>
            <a:ext cx="5449426" cy="363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7" name="Google Shape;67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49000" y="1508775"/>
            <a:ext cx="3595001" cy="3634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Tuy nhiên không phải loại bánh kẹo nào cũng an toàn và đảm bảo chất lượng.</a:t>
            </a:r>
            <a:endParaRPr/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078764"/>
            <a:ext cx="4572000" cy="3003986"/>
          </a:xfrm>
          <a:prstGeom prst="rect">
            <a:avLst/>
          </a:prstGeom>
          <a:noFill/>
          <a:ln>
            <a:noFill/>
          </a:ln>
        </p:spPr>
      </p:pic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078775"/>
            <a:ext cx="4572000" cy="306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Để mang đến các loại bánh kẹo rõ nguồn gốc và chất lượng tốt với giá phải chăng, trang web này đã ra đời.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0" name="Google Shape;8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388" y="1431325"/>
            <a:ext cx="7977225" cy="3712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Với hơn 15 loại bánh kẹo nổi tiếng, được ưa chuộng toàn cầu, Sweet Dream đảm bảo sẽ làm hài lòng khẩu vị của mọi đứa trẻ.</a:t>
            </a:r>
            <a:endParaRPr/>
          </a:p>
        </p:txBody>
      </p:sp>
      <p:pic>
        <p:nvPicPr>
          <p:cNvPr id="86" name="Google Shape;86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2301546"/>
            <a:ext cx="4260800" cy="2841954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Google Shape;87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60800" y="2301550"/>
            <a:ext cx="4883199" cy="2841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Với trang giới thiệu, người dùng sẽ được biết thêm về trang web cũng như biết được về những loại kẹo được đánh giá cao nhất toàn quốc.</a:t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2375" y="1780266"/>
            <a:ext cx="7239250" cy="33632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vi" sz="2700"/>
              <a:t>Kế hoạch phát triển sản phẩm:</a:t>
            </a:r>
            <a:endParaRPr sz="2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vi" sz="2700"/>
              <a:t>+Sản phẩm sẽ được phát triển trong thời gian 5 tuần.</a:t>
            </a:r>
            <a:endParaRPr b="1" sz="2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2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vi" sz="2700"/>
              <a:t>+Các bước phát triển tiếp theo sẽ tập trung vào sửa lỗi và làm cho sản phẩm thêm đa dạng hơn.</a:t>
            </a:r>
            <a:endParaRPr b="1" sz="2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vi" sz="2700"/>
              <a:t>Sẽ cải thiện những điểm thiếu sót của sản phẩm.</a:t>
            </a:r>
            <a:endParaRPr b="1" sz="2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b="1" sz="2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vi" sz="2700"/>
              <a:t>+Sản phẩm sẽ được bổ sung thêm tính năng và sửa lỗi trước khi tung ra, sau đó là các hoạt động bảo trì lỗi phát sinh.</a:t>
            </a:r>
            <a:endParaRPr sz="27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Các hạn chế:</a:t>
            </a:r>
            <a:endParaRPr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+"/>
            </a:pPr>
            <a:r>
              <a:rPr lang="vi"/>
              <a:t>Chưa thể trả lời những câu hỏi của người tiêu dùng về các sản phẩm bánh kẹo.</a:t>
            </a:r>
            <a:endParaRPr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+"/>
            </a:pPr>
            <a:r>
              <a:rPr lang="vi"/>
              <a:t>Chưa thể cập nhật hàng có trong giỏ.</a:t>
            </a:r>
            <a:endParaRPr/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ct val="100000"/>
              <a:buChar char="+"/>
            </a:pPr>
            <a:r>
              <a:rPr lang="vi"/>
              <a:t>Chưa có khả năng cập nhật số lượng sản phẩm.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4" name="Google Shape;104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0425" y="3080275"/>
            <a:ext cx="2343150" cy="1952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vi"/>
              <a:t>Bài thuyết trình tới đây là kết thúc, cảm ơn mọi người đã lắng nghe</a:t>
            </a:r>
            <a:endParaRPr/>
          </a:p>
        </p:txBody>
      </p:sp>
      <p:sp>
        <p:nvSpPr>
          <p:cNvPr id="110" name="Google Shape;110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1" name="Google Shape;11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9144000" cy="39910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